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9" r:id="rId2"/>
    <p:sldId id="260" r:id="rId3"/>
    <p:sldId id="261" r:id="rId4"/>
    <p:sldId id="262" r:id="rId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>
        <p:scale>
          <a:sx n="100" d="100"/>
          <a:sy n="100" d="100"/>
        </p:scale>
        <p:origin x="876" y="4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2021/8/5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2021/8/5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B2EBB-BC46-4219-8E99-314F36A94901}" type="datetime1">
              <a:rPr lang="zh-TW" altLang="en-US" smtClean="0"/>
              <a:pPr/>
              <a:t>2021/8/5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C0F3-B846-4290-B9C4-8F115EE2B84D}" type="datetime1">
              <a:rPr lang="zh-TW" altLang="en-US" smtClean="0"/>
              <a:pPr/>
              <a:t>2021/8/5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D761B-6585-4B1B-A2B9-4CDB597A6ECA}" type="datetime1">
              <a:rPr lang="zh-TW" altLang="en-US" smtClean="0"/>
              <a:pPr/>
              <a:t>2021/8/5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9E8-9818-4963-B672-E7E501E3FB3A}" type="datetime1">
              <a:rPr lang="zh-TW" altLang="en-US" smtClean="0"/>
              <a:pPr/>
              <a:t>2021/8/5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7491D-FC62-475C-9CF3-02865DEF5AF5}" type="datetime1">
              <a:rPr lang="zh-TW" altLang="en-US" smtClean="0"/>
              <a:pPr/>
              <a:t>2021/8/5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CF08-AE98-4F76-9E5C-9F20DE2A111C}" type="datetime1">
              <a:rPr lang="zh-TW" altLang="en-US" smtClean="0"/>
              <a:pPr/>
              <a:t>2021/8/5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F89E-FF1C-46AC-B04C-B6464287433B}" type="datetime1">
              <a:rPr lang="zh-TW" altLang="en-US" smtClean="0"/>
              <a:pPr/>
              <a:t>2021/8/5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D6E8-63C8-4ADC-88CB-84562CB67E64}" type="datetime1">
              <a:rPr lang="zh-TW" altLang="en-US" smtClean="0"/>
              <a:pPr/>
              <a:t>2021/8/5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44BA-7BE3-4C66-8864-489905E8021E}" type="datetime1">
              <a:rPr lang="zh-TW" altLang="en-US" smtClean="0"/>
              <a:pPr/>
              <a:t>2021/8/5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BA1F0-130F-4C1B-8346-D0167DF99193}" type="datetime1">
              <a:rPr lang="zh-TW" altLang="en-US" smtClean="0"/>
              <a:pPr/>
              <a:t>2021/8/5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524E-FE32-451E-A5A3-4235D58504EB}" type="datetime1">
              <a:rPr lang="zh-TW" altLang="en-US" smtClean="0"/>
              <a:pPr/>
              <a:t>2021/8/5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B7FED-B7B7-4EA8-97CF-7E7FEFD7FC74}" type="datetime1">
              <a:rPr lang="zh-TW" altLang="en-US" smtClean="0"/>
              <a:pPr/>
              <a:t>2021/8/5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23" y="84131"/>
            <a:ext cx="7633087" cy="5299488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268778" y="91440"/>
            <a:ext cx="1418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CASE TOP</a:t>
            </a:r>
            <a:endParaRPr lang="zh-TW" altLang="en-US" dirty="0"/>
          </a:p>
        </p:txBody>
      </p:sp>
      <p:sp>
        <p:nvSpPr>
          <p:cNvPr id="4" name="橢圓 3"/>
          <p:cNvSpPr/>
          <p:nvPr/>
        </p:nvSpPr>
        <p:spPr>
          <a:xfrm>
            <a:off x="4954460" y="2146166"/>
            <a:ext cx="739833" cy="31553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576" y="1520610"/>
            <a:ext cx="2396230" cy="941094"/>
          </a:xfrm>
          <a:prstGeom prst="rect">
            <a:avLst/>
          </a:prstGeom>
          <a:ln>
            <a:solidFill>
              <a:srgbClr val="FF0000"/>
            </a:solidFill>
          </a:ln>
        </p:spPr>
      </p:pic>
      <p:cxnSp>
        <p:nvCxnSpPr>
          <p:cNvPr id="9" name="直線單箭頭接點 8"/>
          <p:cNvCxnSpPr>
            <a:stCxn id="4" idx="7"/>
          </p:cNvCxnSpPr>
          <p:nvPr/>
        </p:nvCxnSpPr>
        <p:spPr>
          <a:xfrm flipV="1">
            <a:off x="5585947" y="2044020"/>
            <a:ext cx="463629" cy="14835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橢圓 14"/>
          <p:cNvSpPr/>
          <p:nvPr/>
        </p:nvSpPr>
        <p:spPr>
          <a:xfrm>
            <a:off x="5571519" y="5072976"/>
            <a:ext cx="739833" cy="31553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6" name="直線單箭頭接點 15"/>
          <p:cNvCxnSpPr/>
          <p:nvPr/>
        </p:nvCxnSpPr>
        <p:spPr>
          <a:xfrm flipV="1">
            <a:off x="6311352" y="5072976"/>
            <a:ext cx="652094" cy="15776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圖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3446" y="4663247"/>
            <a:ext cx="1805161" cy="784614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8" name="圖片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6980" y="208861"/>
            <a:ext cx="2075319" cy="1601904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24" name="橢圓 23"/>
          <p:cNvSpPr/>
          <p:nvPr/>
        </p:nvSpPr>
        <p:spPr>
          <a:xfrm>
            <a:off x="5201602" y="108924"/>
            <a:ext cx="739833" cy="31553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25" name="直線單箭頭接點 24"/>
          <p:cNvCxnSpPr/>
          <p:nvPr/>
        </p:nvCxnSpPr>
        <p:spPr>
          <a:xfrm flipH="1">
            <a:off x="4102299" y="382892"/>
            <a:ext cx="1113937" cy="48055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字方塊 26"/>
          <p:cNvSpPr txBox="1"/>
          <p:nvPr/>
        </p:nvSpPr>
        <p:spPr>
          <a:xfrm>
            <a:off x="268778" y="5557650"/>
            <a:ext cx="10761133" cy="738664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According to our experience, the Tolerance </a:t>
            </a:r>
            <a:r>
              <a:rPr lang="en-US" altLang="zh-CN" sz="1400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(+/-0.20mm) </a:t>
            </a:r>
            <a:r>
              <a:rPr lang="en-US" altLang="zh-CN" sz="1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dimension </a:t>
            </a:r>
            <a:r>
              <a:rPr lang="en-US" altLang="zh-CN" sz="1400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(780.4mm)  </a:t>
            </a:r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is 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unreasonable </a:t>
            </a:r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for such a long size part(and other long sizes). So, we suggest to apply </a:t>
            </a:r>
            <a:r>
              <a:rPr lang="en-US" altLang="zh-CN" sz="1400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(+/-0.50mm ) </a:t>
            </a:r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tolerance  instead for this trial build, but need </a:t>
            </a:r>
            <a:r>
              <a:rPr lang="en-US" altLang="zh-CN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Inkel</a:t>
            </a:r>
            <a:r>
              <a:rPr lang="en-US" altLang="zh-CN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to re-define it  based on the CPK report coms out after PPR.</a:t>
            </a:r>
            <a:endParaRPr lang="zh-TW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7488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436" y="1955136"/>
            <a:ext cx="10353675" cy="2114607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268778" y="91440"/>
            <a:ext cx="21917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CASE BOTTOM ASS'Y</a:t>
            </a:r>
            <a:endParaRPr lang="zh-TW" altLang="en-US" dirty="0"/>
          </a:p>
        </p:txBody>
      </p:sp>
      <p:sp>
        <p:nvSpPr>
          <p:cNvPr id="7" name="橢圓 6"/>
          <p:cNvSpPr/>
          <p:nvPr/>
        </p:nvSpPr>
        <p:spPr>
          <a:xfrm>
            <a:off x="4924598" y="2057282"/>
            <a:ext cx="739833" cy="31553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8" name="直線單箭頭接點 7"/>
          <p:cNvCxnSpPr>
            <a:stCxn id="7" idx="7"/>
          </p:cNvCxnSpPr>
          <p:nvPr/>
        </p:nvCxnSpPr>
        <p:spPr>
          <a:xfrm flipV="1">
            <a:off x="5556085" y="1955136"/>
            <a:ext cx="463629" cy="14835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字方塊 15"/>
          <p:cNvSpPr txBox="1"/>
          <p:nvPr/>
        </p:nvSpPr>
        <p:spPr>
          <a:xfrm>
            <a:off x="268778" y="5378694"/>
            <a:ext cx="10761133" cy="738664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According to our experience, the Tolerance </a:t>
            </a:r>
            <a:r>
              <a:rPr lang="en-US" altLang="zh-CN" sz="1400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(+/-0.20mm) </a:t>
            </a:r>
            <a:r>
              <a:rPr lang="en-US" altLang="zh-CN" sz="1400" u="sng" dirty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 dimension </a:t>
            </a:r>
            <a:r>
              <a:rPr lang="en-US" altLang="zh-CN" sz="1400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(780.4mm)  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is unreasonable for such a long size part(and other long sizes). So, we suggest to apply </a:t>
            </a:r>
            <a:r>
              <a:rPr lang="en-US" altLang="zh-CN" sz="1400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(+/-0.50mm ) 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tolerance  instead for this trial build, but need </a:t>
            </a:r>
            <a:r>
              <a:rPr lang="en-US" altLang="zh-CN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Inkel</a:t>
            </a:r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to re-define it  based on the CPK report coms out after PPR.</a:t>
            </a:r>
            <a:endParaRPr lang="zh-TW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4944" y="1450917"/>
            <a:ext cx="1247882" cy="121273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827236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268778" y="91440"/>
            <a:ext cx="21917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GRILL FABRIC ASS'Y</a:t>
            </a:r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2"/>
          <a:srcRect t="42087"/>
          <a:stretch/>
        </p:blipFill>
        <p:spPr>
          <a:xfrm>
            <a:off x="2249979" y="1071050"/>
            <a:ext cx="7426036" cy="1578194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9979" y="3326483"/>
            <a:ext cx="7426036" cy="836044"/>
          </a:xfrm>
          <a:prstGeom prst="rect">
            <a:avLst/>
          </a:prstGeom>
        </p:spPr>
      </p:pic>
      <p:sp>
        <p:nvSpPr>
          <p:cNvPr id="10" name="橢圓 9"/>
          <p:cNvSpPr/>
          <p:nvPr/>
        </p:nvSpPr>
        <p:spPr>
          <a:xfrm>
            <a:off x="5249207" y="1326668"/>
            <a:ext cx="739833" cy="31553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1" name="直線單箭頭接點 10"/>
          <p:cNvCxnSpPr/>
          <p:nvPr/>
        </p:nvCxnSpPr>
        <p:spPr>
          <a:xfrm flipV="1">
            <a:off x="5989040" y="1368842"/>
            <a:ext cx="503200" cy="11559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圖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8965" y="1059679"/>
            <a:ext cx="1163023" cy="667028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5" name="橢圓 14"/>
          <p:cNvSpPr/>
          <p:nvPr/>
        </p:nvSpPr>
        <p:spPr>
          <a:xfrm>
            <a:off x="5177163" y="3326483"/>
            <a:ext cx="739833" cy="31553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6" name="直線單箭頭接點 15"/>
          <p:cNvCxnSpPr/>
          <p:nvPr/>
        </p:nvCxnSpPr>
        <p:spPr>
          <a:xfrm flipV="1">
            <a:off x="5916996" y="3368657"/>
            <a:ext cx="503200" cy="11559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圖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1506" y="2929125"/>
            <a:ext cx="1304999" cy="642974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21" name="文字方塊 20"/>
          <p:cNvSpPr txBox="1"/>
          <p:nvPr/>
        </p:nvSpPr>
        <p:spPr>
          <a:xfrm>
            <a:off x="268778" y="5397744"/>
            <a:ext cx="10761133" cy="738664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According to our experience, the Tolerance </a:t>
            </a:r>
            <a:r>
              <a:rPr lang="en-US" altLang="zh-CN" sz="1400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(+/-0.20mm) </a:t>
            </a:r>
            <a:r>
              <a:rPr lang="en-US" altLang="zh-CN" sz="1400" u="sng" dirty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 dimension </a:t>
            </a:r>
            <a:r>
              <a:rPr lang="en-US" altLang="zh-CN" sz="1400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(780.4mm)  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is unreasonable for such a long size part(and other long sizes). So, we suggest to apply </a:t>
            </a:r>
            <a:r>
              <a:rPr lang="en-US" altLang="zh-CN" sz="1400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(+/-0.50mm ) 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tolerance  instead for this trial build, but need </a:t>
            </a:r>
            <a:r>
              <a:rPr lang="en-US" altLang="zh-CN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Inkel</a:t>
            </a:r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to re-define it  based on the CPK report coms out after PPR.</a:t>
            </a:r>
            <a:endParaRPr lang="zh-TW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7396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6707" y="1757362"/>
            <a:ext cx="8192558" cy="2481687"/>
          </a:xfrm>
          <a:prstGeom prst="rect">
            <a:avLst/>
          </a:prstGeom>
        </p:spPr>
      </p:pic>
      <p:sp>
        <p:nvSpPr>
          <p:cNvPr id="6" name="橢圓 5"/>
          <p:cNvSpPr/>
          <p:nvPr/>
        </p:nvSpPr>
        <p:spPr>
          <a:xfrm>
            <a:off x="4008455" y="2075785"/>
            <a:ext cx="1647278" cy="42188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橢圓 6"/>
          <p:cNvSpPr/>
          <p:nvPr/>
        </p:nvSpPr>
        <p:spPr>
          <a:xfrm>
            <a:off x="2890855" y="3489718"/>
            <a:ext cx="1647278" cy="42188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文字方塊 7"/>
          <p:cNvSpPr txBox="1"/>
          <p:nvPr/>
        </p:nvSpPr>
        <p:spPr>
          <a:xfrm>
            <a:off x="268778" y="91440"/>
            <a:ext cx="21917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Spec </a:t>
            </a:r>
            <a:r>
              <a:rPr lang="en-US" altLang="zh-TW" dirty="0"/>
              <a:t>to sticking label </a:t>
            </a:r>
            <a:endParaRPr lang="zh-TW" altLang="en-US" dirty="0"/>
          </a:p>
        </p:txBody>
      </p:sp>
      <p:sp>
        <p:nvSpPr>
          <p:cNvPr id="9" name="文字方塊 8"/>
          <p:cNvSpPr txBox="1"/>
          <p:nvPr/>
        </p:nvSpPr>
        <p:spPr>
          <a:xfrm>
            <a:off x="268778" y="5535639"/>
            <a:ext cx="11186622" cy="30777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The tolerance is so </a:t>
            </a:r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tight, and the label is 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easily </a:t>
            </a:r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to out of position with out making. 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Our factory suggest to change the tolerance to </a:t>
            </a:r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±2mm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zh-TW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56899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902</TotalTime>
  <Words>219</Words>
  <Application>Microsoft Office PowerPoint</Application>
  <PresentationFormat>寬螢幕</PresentationFormat>
  <Paragraphs>8</Paragraphs>
  <Slides>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10" baseType="lpstr">
      <vt:lpstr>SimSun</vt:lpstr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陳志明</cp:lastModifiedBy>
  <cp:revision>95</cp:revision>
  <dcterms:created xsi:type="dcterms:W3CDTF">2018-11-16T05:26:15Z</dcterms:created>
  <dcterms:modified xsi:type="dcterms:W3CDTF">2021-08-05T01:52:52Z</dcterms:modified>
</cp:coreProperties>
</file>